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67" r:id="rId3"/>
    <p:sldId id="257" r:id="rId4"/>
    <p:sldId id="258" r:id="rId5"/>
    <p:sldId id="259" r:id="rId6"/>
    <p:sldId id="261" r:id="rId7"/>
    <p:sldId id="260" r:id="rId8"/>
    <p:sldId id="262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94692"/>
  </p:normalViewPr>
  <p:slideViewPr>
    <p:cSldViewPr snapToGrid="0" snapToObjects="1">
      <p:cViewPr>
        <p:scale>
          <a:sx n="76" d="100"/>
          <a:sy n="76" d="100"/>
        </p:scale>
        <p:origin x="760" y="8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2368B2-6D09-184D-9A7A-75DD3682A70D}" type="datetimeFigureOut">
              <a:rPr lang="en-US" smtClean="0"/>
              <a:t>5/5/21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04606C-5550-634D-8B58-BF2438125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871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04606C-5550-634D-8B58-BF243812520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2783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41097-777A-F149-957A-0BACE718A9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097831-9AF0-0F4E-8188-1F73E20BFC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1CB1E0-AD8B-2B49-81DF-595EB3687A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B8DC9-C56C-CD42-ADFF-AC5F34AE50EF}" type="datetimeFigureOut">
              <a:rPr lang="en-US" smtClean="0"/>
              <a:t>5/5/21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C2507C-4ABC-F24B-A4F0-F35B01F29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00654F-2804-2545-B82C-C48F515A1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C93D8-5B61-5B4F-AC50-9D3113C4EF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0377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6C6C7-81FD-DB4C-BCA3-4820C95569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071598-05C8-CB45-B49F-1AEC272A12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F2916F-4794-8442-A066-A0F1F23FC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B8DC9-C56C-CD42-ADFF-AC5F34AE50EF}" type="datetimeFigureOut">
              <a:rPr lang="en-US" smtClean="0"/>
              <a:t>5/5/21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4DFFC6-7D5A-AF46-890B-416D288D2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62A722-C33A-734E-BC7E-CC3300F27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C93D8-5B61-5B4F-AC50-9D3113C4EF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0713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456600-7119-1944-AB7F-971CBCA8DB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FAB7F8-7039-5246-AE92-4ABD127CC8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01B469-2D63-1948-B17D-238B6AD07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B8DC9-C56C-CD42-ADFF-AC5F34AE50EF}" type="datetimeFigureOut">
              <a:rPr lang="en-US" smtClean="0"/>
              <a:t>5/5/21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446550-2B85-2043-8F8B-BC9F396089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CFC02C-FB00-0A41-A4EB-BC2354924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C93D8-5B61-5B4F-AC50-9D3113C4EF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5111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F0A68-A8FB-2549-B99D-50E6C1B25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DC6950-B512-E443-82A5-7F70020EE5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AD3081-2491-3145-9E03-70A21D1E8B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B8DC9-C56C-CD42-ADFF-AC5F34AE50EF}" type="datetimeFigureOut">
              <a:rPr lang="en-US" smtClean="0"/>
              <a:t>5/5/21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2D4BC0-D37B-BF42-867B-3D501B45E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84044B-140E-014D-992F-944D6EF457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C93D8-5B61-5B4F-AC50-9D3113C4EF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9224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1F78C-0983-544E-95F8-E7D56429B1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5F75C6-A8FA-354B-A1D8-A9E2DAE66E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9F8FE1-161E-1048-AD5A-71E57650A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B8DC9-C56C-CD42-ADFF-AC5F34AE50EF}" type="datetimeFigureOut">
              <a:rPr lang="en-US" smtClean="0"/>
              <a:t>5/5/21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68EBF4-1395-794F-94F7-A278B7372B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09495C-01CF-F542-B1C5-C56B1F656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C93D8-5B61-5B4F-AC50-9D3113C4EF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8386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5BE3E-2B1A-834A-BFC9-7C1E68B42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C0B083-50A6-0449-A936-3415D1E92D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668943-5385-CF4E-B0FE-BA45360984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5CE880-511A-3C49-A42E-BE564A659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B8DC9-C56C-CD42-ADFF-AC5F34AE50EF}" type="datetimeFigureOut">
              <a:rPr lang="en-US" smtClean="0"/>
              <a:t>5/5/21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B651AE-F5DD-624D-BA46-3C96DD606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B36945-6DD4-9F48-9839-5C568B117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C93D8-5B61-5B4F-AC50-9D3113C4EF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4920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3DE24-6E69-2242-9CAC-CF6A80686D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6B845D-B2A6-0D4E-AEA5-3626A96B65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A5D690-27F4-6B4E-8C53-D89B0E96ED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F4F755-A3BD-2347-86A4-C148532496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5BF473F-DAC9-EC44-8883-B267E6E33E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49B51F-078A-8146-8714-62CECB506F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B8DC9-C56C-CD42-ADFF-AC5F34AE50EF}" type="datetimeFigureOut">
              <a:rPr lang="en-US" smtClean="0"/>
              <a:t>5/5/21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187CF1-65EF-A64B-9503-1F772991A2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36A36EA-8BE6-DF45-A24C-956219973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C93D8-5B61-5B4F-AC50-9D3113C4EF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1757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1F3DE6-FA25-8343-95D6-143CDDC62F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1944C10-383C-664D-85EA-984F6914E0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B8DC9-C56C-CD42-ADFF-AC5F34AE50EF}" type="datetimeFigureOut">
              <a:rPr lang="en-US" smtClean="0"/>
              <a:t>5/5/21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E124E7-D605-7649-B9C5-46B3A6B5E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A6BD82-8A6D-B94D-8509-283A5223D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C93D8-5B61-5B4F-AC50-9D3113C4EF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6336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5C457E7-6FE9-734B-8857-76FA54BED9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B8DC9-C56C-CD42-ADFF-AC5F34AE50EF}" type="datetimeFigureOut">
              <a:rPr lang="en-US" smtClean="0"/>
              <a:t>5/5/21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396DBC9-A54D-954F-90F0-E33A7F430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986C5A-255B-0F4E-9D5E-EDC40FEC28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C93D8-5B61-5B4F-AC50-9D3113C4EF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292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4CF13-31D9-4A47-A7BC-9FBB7B00E0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5B04B9-4043-4F4F-AE96-DE36DB33FF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4B062F-ECD5-1B4C-B8CF-BA91F1880D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49C56D-4D24-5E4C-8D58-CEC3A4CCB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B8DC9-C56C-CD42-ADFF-AC5F34AE50EF}" type="datetimeFigureOut">
              <a:rPr lang="en-US" smtClean="0"/>
              <a:t>5/5/21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82EFC2-2346-DB40-BE89-2FB34FEA5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DBA970-AE5F-F849-9650-6EF2CEEC2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C93D8-5B61-5B4F-AC50-9D3113C4EF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3910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4B5D9-6AEE-F741-A535-B9931CC1E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7602166-5C18-AF48-AE9E-FEF2E417E5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2EE094-B2E5-954E-B56B-3370404FB8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E25150-F51A-CB4C-9CB8-AAC0D69E6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B8DC9-C56C-CD42-ADFF-AC5F34AE50EF}" type="datetimeFigureOut">
              <a:rPr lang="en-US" smtClean="0"/>
              <a:t>5/5/21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278D99-59C8-AE4B-AA33-284CE371F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B35BFA-DF61-EA46-ABDA-C25E4376B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C93D8-5B61-5B4F-AC50-9D3113C4EF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8389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519844-A469-EE42-9B03-C957C14C17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6C5D5D-1AA2-CD41-91DA-8825B16A98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5C1DEF-0707-E24E-A986-D051AE2F0F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DB8DC9-C56C-CD42-ADFF-AC5F34AE50EF}" type="datetimeFigureOut">
              <a:rPr lang="en-US" smtClean="0"/>
              <a:t>5/5/21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30FE88-09C4-8E4B-91D4-2DB2976656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A298B6-A4B6-7D45-A6D7-C515B0A158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EC93D8-5B61-5B4F-AC50-9D3113C4EF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0764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8DD10E-0121-CC47-8C35-5A9D8690C64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2021/05/05</a:t>
            </a:r>
            <a:r>
              <a:rPr lang="zh-CN" altLang="en-US" dirty="0"/>
              <a:t> </a:t>
            </a:r>
            <a:r>
              <a:rPr lang="en-US" altLang="zh-CN" dirty="0"/>
              <a:t>GFP Cooling System Test Update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6BF53D-800E-6F46-AA46-9907232DE4D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Jiancheng</a:t>
            </a:r>
            <a:r>
              <a:rPr lang="en-US" dirty="0"/>
              <a:t> Zeng</a:t>
            </a:r>
          </a:p>
          <a:p>
            <a:r>
              <a:rPr lang="en-US" dirty="0"/>
              <a:t>Northeastern University</a:t>
            </a:r>
          </a:p>
        </p:txBody>
      </p:sp>
    </p:spTree>
    <p:extLst>
      <p:ext uri="{BB962C8B-B14F-4D97-AF65-F5344CB8AC3E}">
        <p14:creationId xmlns:p14="http://schemas.microsoft.com/office/powerpoint/2010/main" val="6414921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A4F9D3-B1F5-8D44-B501-DAF1EF678C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5750" y="2766218"/>
            <a:ext cx="10515600" cy="1325563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6327846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3AB28-76B3-E442-A4C6-E3B922FBB3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C42129-D5BF-5847-BCA8-9BF7075FAF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61FC8CF5-B4CA-E244-B7B9-69EA35E950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0850" y="146050"/>
            <a:ext cx="8750300" cy="656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3136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7185F-9727-DC40-8DE1-6436AE3453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269" y="22225"/>
            <a:ext cx="10515600" cy="1325563"/>
          </a:xfrm>
        </p:spPr>
        <p:txBody>
          <a:bodyPr/>
          <a:lstStyle/>
          <a:p>
            <a:r>
              <a:rPr lang="en-US" dirty="0"/>
              <a:t>First testing general results</a:t>
            </a:r>
          </a:p>
        </p:txBody>
      </p:sp>
      <p:pic>
        <p:nvPicPr>
          <p:cNvPr id="5" name="Content Placeholder 4" descr="Chart, histogram&#10;&#10;Description automatically generated">
            <a:extLst>
              <a:ext uri="{FF2B5EF4-FFF2-40B4-BE49-F238E27FC236}">
                <a16:creationId xmlns:a16="http://schemas.microsoft.com/office/drawing/2014/main" id="{9C98A33D-AE2D-2C49-B8C8-60680DF0F1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8256" t="7323" r="7663" b="4224"/>
          <a:stretch/>
        </p:blipFill>
        <p:spPr>
          <a:xfrm>
            <a:off x="0" y="1149350"/>
            <a:ext cx="9458326" cy="518636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5A8B041-F8EB-B24A-947C-74F252B24FF7}"/>
              </a:ext>
            </a:extLst>
          </p:cNvPr>
          <p:cNvSpPr txBox="1"/>
          <p:nvPr/>
        </p:nvSpPr>
        <p:spPr>
          <a:xfrm>
            <a:off x="9329738" y="1433949"/>
            <a:ext cx="286226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 general it takes 2 hours to let radiator and reservoir cool down to -70 degree C.</a:t>
            </a:r>
          </a:p>
          <a:p>
            <a:endParaRPr lang="en-US" dirty="0"/>
          </a:p>
          <a:p>
            <a:r>
              <a:rPr lang="en-US" dirty="0"/>
              <a:t>Here I didn’t include the warmup process, with chiller circulation pump working, it takes 3-4 </a:t>
            </a:r>
            <a:r>
              <a:rPr lang="en-US" dirty="0" err="1"/>
              <a:t>hrs</a:t>
            </a:r>
            <a:r>
              <a:rPr lang="en-US" dirty="0"/>
              <a:t> to come back to room temperature. With natural process it takes over 24 </a:t>
            </a:r>
            <a:r>
              <a:rPr lang="en-US" dirty="0" err="1"/>
              <a:t>hrs</a:t>
            </a:r>
            <a:r>
              <a:rPr lang="en-US" dirty="0"/>
              <a:t> to get back to room temperature</a:t>
            </a:r>
          </a:p>
          <a:p>
            <a:endParaRPr lang="en-US" dirty="0"/>
          </a:p>
          <a:p>
            <a:r>
              <a:rPr lang="en-US" dirty="0"/>
              <a:t>Chiller temperature is set to be -70 degree C, radiator temperatures are around -65 degree C</a:t>
            </a:r>
          </a:p>
        </p:txBody>
      </p:sp>
    </p:spTree>
    <p:extLst>
      <p:ext uri="{BB962C8B-B14F-4D97-AF65-F5344CB8AC3E}">
        <p14:creationId xmlns:p14="http://schemas.microsoft.com/office/powerpoint/2010/main" val="35363679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CA863-6A22-004D-8066-8AF9A4EC20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531" y="-225426"/>
            <a:ext cx="10515600" cy="1325563"/>
          </a:xfrm>
        </p:spPr>
        <p:txBody>
          <a:bodyPr/>
          <a:lstStyle/>
          <a:p>
            <a:r>
              <a:rPr lang="en-US" dirty="0"/>
              <a:t>Detector temperature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542BFF3-BC40-F741-A0B4-1A180EA5153F}"/>
              </a:ext>
            </a:extLst>
          </p:cNvPr>
          <p:cNvSpPr txBox="1"/>
          <p:nvPr/>
        </p:nvSpPr>
        <p:spPr>
          <a:xfrm>
            <a:off x="528638" y="5800725"/>
            <a:ext cx="112442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After turn on dummy heaters and reservoir heater[-50.5, -50], temperature for each detector position drop dramatically, since the OHP circulation begin and heat will start transfer. The fluctuation for the equilibrium is about 1 degree C(see next slide).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4BBDEF6-F93A-C340-B95A-133895758C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Picture 9" descr="Chart&#10;&#10;Description automatically generated">
            <a:extLst>
              <a:ext uri="{FF2B5EF4-FFF2-40B4-BE49-F238E27FC236}">
                <a16:creationId xmlns:a16="http://schemas.microsoft.com/office/drawing/2014/main" id="{96CF9246-5EDB-7547-896B-F933EF347F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655" b="-192"/>
          <a:stretch/>
        </p:blipFill>
        <p:spPr>
          <a:xfrm>
            <a:off x="0" y="734470"/>
            <a:ext cx="12192000" cy="5066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8653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7FE5D-445A-6240-8AAC-743FC06AD3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Stable state fluctuation</a:t>
            </a:r>
          </a:p>
        </p:txBody>
      </p:sp>
      <p:pic>
        <p:nvPicPr>
          <p:cNvPr id="5" name="Content Placeholder 4" descr="Chart, histogram&#10;&#10;Description automatically generated">
            <a:extLst>
              <a:ext uri="{FF2B5EF4-FFF2-40B4-BE49-F238E27FC236}">
                <a16:creationId xmlns:a16="http://schemas.microsoft.com/office/drawing/2014/main" id="{0A89B726-CD4D-4140-8102-353109380F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8784" t="55776" r="43083" b="3595"/>
          <a:stretch/>
        </p:blipFill>
        <p:spPr>
          <a:xfrm>
            <a:off x="7629525" y="754991"/>
            <a:ext cx="4562475" cy="5348018"/>
          </a:xfrm>
        </p:spPr>
      </p:pic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8A0EC47E-50D3-0A41-935C-E625269EAFE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075"/>
          <a:stretch/>
        </p:blipFill>
        <p:spPr>
          <a:xfrm>
            <a:off x="0" y="1897642"/>
            <a:ext cx="7456828" cy="3062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9626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796A9-E27D-A04B-9ED0-20F3E54ECE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/>
              <a:t>Detectors for each loop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123C816-7673-7A44-AC31-5BB3FC196451}"/>
              </a:ext>
            </a:extLst>
          </p:cNvPr>
          <p:cNvSpPr txBox="1"/>
          <p:nvPr/>
        </p:nvSpPr>
        <p:spPr>
          <a:xfrm>
            <a:off x="1300162" y="5420003"/>
            <a:ext cx="37290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Loop figure From JAXA</a:t>
            </a:r>
          </a:p>
        </p:txBody>
      </p:sp>
      <p:pic>
        <p:nvPicPr>
          <p:cNvPr id="9" name="Content Placeholder 8" descr="Diagram&#10;&#10;Description automatically generated with low confidence">
            <a:extLst>
              <a:ext uri="{FF2B5EF4-FFF2-40B4-BE49-F238E27FC236}">
                <a16:creationId xmlns:a16="http://schemas.microsoft.com/office/drawing/2014/main" id="{763C2CE0-D31F-6B4B-87A2-4F73E2EB14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278" y="1068665"/>
            <a:ext cx="6160805" cy="4351338"/>
          </a:xfrm>
        </p:spPr>
      </p:pic>
      <p:pic>
        <p:nvPicPr>
          <p:cNvPr id="11" name="Picture 10" descr="Chart, line chart&#10;&#10;Description automatically generated">
            <a:extLst>
              <a:ext uri="{FF2B5EF4-FFF2-40B4-BE49-F238E27FC236}">
                <a16:creationId xmlns:a16="http://schemas.microsoft.com/office/drawing/2014/main" id="{02BD51ED-6905-A548-8A3F-4E2A16D6824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989" r="6995"/>
          <a:stretch/>
        </p:blipFill>
        <p:spPr>
          <a:xfrm>
            <a:off x="5372101" y="137249"/>
            <a:ext cx="6735622" cy="4034702"/>
          </a:xfrm>
          <a:prstGeom prst="rect">
            <a:avLst/>
          </a:prstGeom>
        </p:spPr>
      </p:pic>
      <p:pic>
        <p:nvPicPr>
          <p:cNvPr id="13" name="Picture 12" descr="A picture containing indoor&#10;&#10;Description automatically generated">
            <a:extLst>
              <a:ext uri="{FF2B5EF4-FFF2-40B4-BE49-F238E27FC236}">
                <a16:creationId xmlns:a16="http://schemas.microsoft.com/office/drawing/2014/main" id="{48C3ED80-6C55-2145-92B5-579CFD58B5E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664" t="45017" r="7967"/>
          <a:stretch/>
        </p:blipFill>
        <p:spPr>
          <a:xfrm>
            <a:off x="6329361" y="3928533"/>
            <a:ext cx="5557839" cy="268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573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796A9-E27D-A04B-9ED0-20F3E54ECE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/>
              <a:t>Detectors for each loop</a:t>
            </a:r>
          </a:p>
        </p:txBody>
      </p:sp>
      <p:pic>
        <p:nvPicPr>
          <p:cNvPr id="5" name="Content Placeholder 4" descr="Timeline&#10;&#10;Description automatically generated">
            <a:extLst>
              <a:ext uri="{FF2B5EF4-FFF2-40B4-BE49-F238E27FC236}">
                <a16:creationId xmlns:a16="http://schemas.microsoft.com/office/drawing/2014/main" id="{2F8A0611-92AB-874C-AC3E-E9647DC616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1734" y="1253331"/>
            <a:ext cx="6102071" cy="4351338"/>
          </a:xfrm>
        </p:spPr>
      </p:pic>
      <p:pic>
        <p:nvPicPr>
          <p:cNvPr id="7" name="Picture 6" descr="Chart, line chart&#10;&#10;Description automatically generated">
            <a:extLst>
              <a:ext uri="{FF2B5EF4-FFF2-40B4-BE49-F238E27FC236}">
                <a16:creationId xmlns:a16="http://schemas.microsoft.com/office/drawing/2014/main" id="{665A3E2F-1440-A546-8F36-EB1D284DA1F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10" t="5178" r="4441" b="-448"/>
          <a:stretch/>
        </p:blipFill>
        <p:spPr>
          <a:xfrm>
            <a:off x="5414963" y="631296"/>
            <a:ext cx="6777037" cy="359741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123C816-7673-7A44-AC31-5BB3FC196451}"/>
              </a:ext>
            </a:extLst>
          </p:cNvPr>
          <p:cNvSpPr txBox="1"/>
          <p:nvPr/>
        </p:nvSpPr>
        <p:spPr>
          <a:xfrm>
            <a:off x="1621896" y="5420003"/>
            <a:ext cx="37290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Loop figure From JAXA</a:t>
            </a:r>
          </a:p>
        </p:txBody>
      </p:sp>
      <p:pic>
        <p:nvPicPr>
          <p:cNvPr id="9" name="Picture 8" descr="A picture containing indoor&#10;&#10;Description automatically generated">
            <a:extLst>
              <a:ext uri="{FF2B5EF4-FFF2-40B4-BE49-F238E27FC236}">
                <a16:creationId xmlns:a16="http://schemas.microsoft.com/office/drawing/2014/main" id="{25BF3451-0CF8-5A42-A3A1-1771F5D0021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664" t="45017" r="7967"/>
          <a:stretch/>
        </p:blipFill>
        <p:spPr>
          <a:xfrm>
            <a:off x="6312427" y="4077002"/>
            <a:ext cx="5557839" cy="268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1377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796A9-E27D-A04B-9ED0-20F3E54ECE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/>
              <a:t>Detectors for each loop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123C816-7673-7A44-AC31-5BB3FC196451}"/>
              </a:ext>
            </a:extLst>
          </p:cNvPr>
          <p:cNvSpPr txBox="1"/>
          <p:nvPr/>
        </p:nvSpPr>
        <p:spPr>
          <a:xfrm>
            <a:off x="1000653" y="5358536"/>
            <a:ext cx="37290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Loop figure From JAXA</a:t>
            </a:r>
          </a:p>
        </p:txBody>
      </p:sp>
      <p:pic>
        <p:nvPicPr>
          <p:cNvPr id="9" name="Content Placeholder 8" descr="Diagram, schematic&#10;&#10;Description automatically generated">
            <a:extLst>
              <a:ext uri="{FF2B5EF4-FFF2-40B4-BE49-F238E27FC236}">
                <a16:creationId xmlns:a16="http://schemas.microsoft.com/office/drawing/2014/main" id="{51B080EF-3C3F-C84C-969F-D1885CE361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5457" y="1253331"/>
            <a:ext cx="6531008" cy="4105205"/>
          </a:xfrm>
        </p:spPr>
      </p:pic>
      <p:pic>
        <p:nvPicPr>
          <p:cNvPr id="11" name="Picture 10" descr="Chart, line chart, histogram&#10;&#10;Description automatically generated">
            <a:extLst>
              <a:ext uri="{FF2B5EF4-FFF2-40B4-BE49-F238E27FC236}">
                <a16:creationId xmlns:a16="http://schemas.microsoft.com/office/drawing/2014/main" id="{02774056-1F87-BF4B-9D3F-50F4EF3212B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78" r="8615" b="-1055"/>
          <a:stretch/>
        </p:blipFill>
        <p:spPr>
          <a:xfrm>
            <a:off x="5629275" y="195333"/>
            <a:ext cx="6562726" cy="4105205"/>
          </a:xfrm>
          <a:prstGeom prst="rect">
            <a:avLst/>
          </a:prstGeom>
        </p:spPr>
      </p:pic>
      <p:pic>
        <p:nvPicPr>
          <p:cNvPr id="12" name="Picture 11" descr="A picture containing indoor&#10;&#10;Description automatically generated">
            <a:extLst>
              <a:ext uri="{FF2B5EF4-FFF2-40B4-BE49-F238E27FC236}">
                <a16:creationId xmlns:a16="http://schemas.microsoft.com/office/drawing/2014/main" id="{2796AD20-0EA2-2E42-82ED-C3AB13C1DC6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664" t="45017" r="7967"/>
          <a:stretch/>
        </p:blipFill>
        <p:spPr>
          <a:xfrm>
            <a:off x="6868417" y="4203172"/>
            <a:ext cx="5291866" cy="2557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77382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948F7-4BC5-204B-954A-C43A3366B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plans and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830845-E50D-264B-A344-7EF61B760B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Rise up the temperature and the power of the dummy heater to </a:t>
            </a:r>
            <a:r>
              <a:rPr lang="en-US" dirty="0" err="1"/>
              <a:t>creat</a:t>
            </a:r>
            <a:r>
              <a:rPr lang="en-US" dirty="0"/>
              <a:t> the same condition that JAXA did the test. Then compare the exact result.</a:t>
            </a:r>
          </a:p>
          <a:p>
            <a:r>
              <a:rPr lang="en-US" dirty="0"/>
              <a:t>Connect RTD40 which is the sensor for room temperature. Also collect TC data for analysis(to do this we have to remove all the insulator layers).</a:t>
            </a:r>
          </a:p>
          <a:p>
            <a:r>
              <a:rPr lang="en-US" dirty="0"/>
              <a:t>We can remote control reservoir heater and recording data through </a:t>
            </a:r>
            <a:r>
              <a:rPr lang="en-US" dirty="0" err="1"/>
              <a:t>teamviewer</a:t>
            </a:r>
            <a:r>
              <a:rPr lang="en-US" dirty="0"/>
              <a:t>, but so far don’t have a way to control the chiller and dummy heater</a:t>
            </a:r>
          </a:p>
          <a:p>
            <a:r>
              <a:rPr lang="en-US" dirty="0"/>
              <a:t>Help </a:t>
            </a:r>
            <a:r>
              <a:rPr lang="en-US" dirty="0" err="1"/>
              <a:t>Mengjiao</a:t>
            </a:r>
            <a:r>
              <a:rPr lang="en-US" dirty="0"/>
              <a:t> with Detector module test, might need some adjustment if the noise showed to be too large during detector test.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30248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1390</TotalTime>
  <Words>281</Words>
  <Application>Microsoft Macintosh PowerPoint</Application>
  <PresentationFormat>Widescreen</PresentationFormat>
  <Paragraphs>25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2021/05/05 GFP Cooling System Test Update</vt:lpstr>
      <vt:lpstr>PowerPoint Presentation</vt:lpstr>
      <vt:lpstr>First testing general results</vt:lpstr>
      <vt:lpstr>Detector temperature</vt:lpstr>
      <vt:lpstr>Stable state fluctuation</vt:lpstr>
      <vt:lpstr>Detectors for each loop</vt:lpstr>
      <vt:lpstr>Detectors for each loop</vt:lpstr>
      <vt:lpstr>Detectors for each loop</vt:lpstr>
      <vt:lpstr>Future plans and questions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20210505 GFP Cooling System Update</dc:title>
  <dc:creator>Jiancheng Zeng</dc:creator>
  <cp:lastModifiedBy>Jiancheng Zeng</cp:lastModifiedBy>
  <cp:revision>10</cp:revision>
  <dcterms:created xsi:type="dcterms:W3CDTF">2021-05-05T15:51:52Z</dcterms:created>
  <dcterms:modified xsi:type="dcterms:W3CDTF">2021-05-06T15:02:42Z</dcterms:modified>
</cp:coreProperties>
</file>

<file path=docProps/thumbnail.jpeg>
</file>